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72" r:id="rId4"/>
    <p:sldId id="267" r:id="rId5"/>
    <p:sldId id="28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>
      <p:cViewPr varScale="1">
        <p:scale>
          <a:sx n="92" d="100"/>
          <a:sy n="92" d="100"/>
        </p:scale>
        <p:origin x="7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F1FA9-7466-47D3-89DF-9EB3092AFA8F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6C2D-3764-4FB7-B5B9-AAC387A02D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16B5-2659-426A-B58F-D5F1C73E72E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C95C-E724-49C7-B755-980BAEA87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1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77CE-F0F0-4CB2-8D2D-77A835B3B0CF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36C16-DD96-46D0-A37D-94B051BA7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9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2761-1AAB-4E6F-BE41-ADA35ADB86BB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1E08-5A72-468D-B63E-0B7888F0C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6878-46C7-4E57-BFCC-8B968F939E6A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E7AE-8124-429A-B585-2AC717F0E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9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B5D78-D033-4B1C-BE7A-4D1DA90432E4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9251-3306-4CE7-B53E-2EEF2C010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56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0819F-04F1-4373-94AF-CF6B490820B0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C0F8-7245-4D48-886E-97FFFED10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6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4F82-2AC3-49F7-90E4-8E1F74308AC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711E-412E-406D-A7F3-97F2AB919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3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0B24-E9E0-4ABE-BC71-BDAA3268BC04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C753-3A78-439A-8A78-59F52DCFA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1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A8EF-3E5D-44C5-8720-F8505B2B4337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3F14-CE7E-40F3-BC44-03FB4A0A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D3C8-2297-4950-A11C-2FCD635153D6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EB53-E84F-4040-9E1F-FF20C893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2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33C4-7687-4F9C-8BC2-C48DD67BD6CD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EEEE-324E-4BDC-97FD-D84BEF05A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3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515429-7F90-497A-823F-768C144508F8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4342D5-23AC-4E73-9CA8-44F9FC2E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253494"/>
              </p:ext>
            </p:extLst>
          </p:nvPr>
        </p:nvGraphicFramePr>
        <p:xfrm>
          <a:off x="1979712" y="188640"/>
          <a:ext cx="5472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orelDRAW" r:id="rId3" imgW="4726800" imgH="1628640" progId="CorelDRAW.Graphic.13">
                  <p:embed/>
                </p:oleObj>
              </mc:Choice>
              <mc:Fallback>
                <p:oleObj name="CorelDRAW" r:id="rId3" imgW="4726800" imgH="1628640" progId="CorelDRAW.Graphic.1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8640"/>
                        <a:ext cx="5472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8002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500" dirty="0" smtClean="0">
                <a:solidFill>
                  <a:srgbClr val="443329"/>
                </a:solidFill>
              </a:rPr>
              <a:t/>
            </a:r>
            <a:br>
              <a:rPr lang="ru-RU" sz="3500" dirty="0" smtClean="0">
                <a:solidFill>
                  <a:srgbClr val="443329"/>
                </a:solidFill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Местная администрация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7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Финляндский округ</a:t>
            </a:r>
            <a: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700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950" cy="1800225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defRPr/>
            </a:pP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4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240360"/>
          </a:xfrm>
        </p:spPr>
        <p:txBody>
          <a:bodyPr/>
          <a:lstStyle/>
          <a:p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sz="2800" b="1" dirty="0"/>
              <a:t>Исполнение </a:t>
            </a:r>
            <a:br>
              <a:rPr lang="ru-RU" sz="2800" b="1" dirty="0"/>
            </a:br>
            <a:r>
              <a:rPr lang="ru-RU" sz="2800" b="1" dirty="0"/>
              <a:t>целевой муниципальной программы в организации работ по компенсационному озеленению территорий муниципального образования Финляндский округ в </a:t>
            </a:r>
            <a:r>
              <a:rPr lang="ru-RU" sz="2800" b="1" dirty="0" smtClean="0"/>
              <a:t>2015 году</a:t>
            </a:r>
            <a:r>
              <a:rPr lang="ru-RU" altLang="ru-RU" sz="2800" b="1" dirty="0" smtClean="0">
                <a:latin typeface="Constantia" panose="02030602050306030303" pitchFamily="18" charset="0"/>
              </a:rPr>
              <a:t/>
            </a:r>
            <a:br>
              <a:rPr lang="ru-RU" altLang="ru-RU" sz="2800" b="1" dirty="0" smtClean="0">
                <a:latin typeface="Constantia" panose="02030602050306030303" pitchFamily="18" charset="0"/>
              </a:rPr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altLang="ru-RU" sz="2800" b="1" dirty="0" smtClean="0">
                <a:latin typeface="Constantia" panose="02030602050306030303" pitchFamily="18" charset="0"/>
              </a:rPr>
              <a:t/>
            </a:r>
            <a:br>
              <a:rPr lang="ru-RU" altLang="ru-RU" sz="2800" b="1" dirty="0" smtClean="0">
                <a:latin typeface="Constantia" panose="02030602050306030303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altLang="ru-RU" sz="2800" b="1" dirty="0" smtClean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altLang="ru-RU" sz="2800" b="1" dirty="0" smtClean="0">
                <a:latin typeface="Constantia" panose="02030602050306030303" pitchFamily="18" charset="0"/>
              </a:rPr>
              <a:t>Удалены аварийные больные деревья                       в количестве 173 шт., произведена санитарная прочистка 31 дерева, было омоложено 16 шт. деревьев и 53 шт. кустарников </a:t>
            </a:r>
            <a:endParaRPr lang="ru-RU" sz="28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041412" y="1196752"/>
            <a:ext cx="4104456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Снос деревьев</a:t>
            </a:r>
          </a:p>
        </p:txBody>
      </p:sp>
      <p:pic>
        <p:nvPicPr>
          <p:cNvPr id="10242" name="Picture 2" descr="C:\Users\МО\Desktop\Презентация  полугодие 2015\Валка деревьев-угроз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640"/>
            <a:ext cx="5112568" cy="307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О\Desktop\Презентация  полугодие 2015\Валка деревьев-угроз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7"/>
            <a:ext cx="5328592" cy="32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9265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500" b="1" dirty="0">
                <a:latin typeface="Times New Roman" pitchFamily="18" charset="0"/>
              </a:rPr>
              <a:t>Посажено: </a:t>
            </a:r>
            <a:r>
              <a:rPr lang="ru-RU" sz="2500" b="1" dirty="0" smtClean="0">
                <a:latin typeface="Times New Roman" pitchFamily="18" charset="0"/>
              </a:rPr>
              <a:t>58 </a:t>
            </a:r>
            <a:r>
              <a:rPr lang="ru-RU" sz="2500" b="1" dirty="0">
                <a:latin typeface="Times New Roman" pitchFamily="18" charset="0"/>
              </a:rPr>
              <a:t>- </a:t>
            </a:r>
            <a:r>
              <a:rPr lang="ru-RU" sz="2500" b="1" dirty="0" smtClean="0">
                <a:latin typeface="Times New Roman" pitchFamily="18" charset="0"/>
              </a:rPr>
              <a:t>деревьев и                          744 шт.- </a:t>
            </a:r>
            <a:r>
              <a:rPr lang="ru-RU" sz="2500" b="1" dirty="0">
                <a:latin typeface="Times New Roman" pitchFamily="18" charset="0"/>
              </a:rPr>
              <a:t>декоративного кустарника</a:t>
            </a:r>
          </a:p>
        </p:txBody>
      </p:sp>
      <p:pic>
        <p:nvPicPr>
          <p:cNvPr id="8194" name="Picture 2" descr="C:\Users\МО\Desktop\для отчета\Клены Замшина 32 (25 шт) 03.06.2015\IMG_2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0" y="1051037"/>
            <a:ext cx="3968271" cy="297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70" y="1051039"/>
            <a:ext cx="3968270" cy="2976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21" y="3861048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41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Constantia</vt:lpstr>
      <vt:lpstr>Times New Roman</vt:lpstr>
      <vt:lpstr>Wingdings 2</vt:lpstr>
      <vt:lpstr>Тема Office</vt:lpstr>
      <vt:lpstr>CorelDRAW</vt:lpstr>
      <vt:lpstr> Местная администрация  муниципального образования  Финляндский округ </vt:lpstr>
      <vt:lpstr>   Исполнение  целевой муниципальной программы в организации работ по компенсационному озеленению территорий муниципального образования Финляндский округ в 2015 году   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Пользователь</cp:lastModifiedBy>
  <cp:revision>105</cp:revision>
  <dcterms:created xsi:type="dcterms:W3CDTF">2012-05-08T20:01:29Z</dcterms:created>
  <dcterms:modified xsi:type="dcterms:W3CDTF">2018-08-23T13:07:32Z</dcterms:modified>
</cp:coreProperties>
</file>