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handoutMasterIdLst>
    <p:handoutMasterId r:id="rId11"/>
  </p:handoutMasterIdLst>
  <p:sldIdLst>
    <p:sldId id="355" r:id="rId2"/>
    <p:sldId id="323" r:id="rId3"/>
    <p:sldId id="354" r:id="rId4"/>
    <p:sldId id="324" r:id="rId5"/>
    <p:sldId id="326" r:id="rId6"/>
    <p:sldId id="340" r:id="rId7"/>
    <p:sldId id="341" r:id="rId8"/>
    <p:sldId id="34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 autoAdjust="0"/>
    <p:restoredTop sz="94513" autoAdjust="0"/>
  </p:normalViewPr>
  <p:slideViewPr>
    <p:cSldViewPr>
      <p:cViewPr varScale="1">
        <p:scale>
          <a:sx n="87" d="100"/>
          <a:sy n="87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F8472D-855F-4043-84C5-4756F74F7AC3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130557-EC81-43EB-8ECF-18748DF9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46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DF9D5A-F46B-4341-88A7-B25812A0E4D8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D82379-0CA4-4684-95CA-E014557AD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57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293-373A-46FC-A9FB-FE8271D0B718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C9AA-777A-4D5B-A23F-4E372055B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FB64-91E0-46D4-85AE-8BEB670F5BE7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C4FA-F538-4A57-9598-49E43127BD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3736-D8DA-4086-B5DB-FDB9B79F6C87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208F-9182-448B-9EF6-B982DC7F4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492A-435D-4F85-BA58-EBB36A1AE6D6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D864-AC95-471D-84DA-797AE242B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62F1-69C2-4B7F-8142-001DA34F911B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0511-1B3C-444F-A286-878456FA27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C17B-F8DD-4CE7-8D69-99C70627DF84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1917-CA3A-4A6E-8C9E-CC8EAFB5D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B8C1-DB19-4A51-91EF-3698FE75FCC9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08AE-630C-469C-84B5-CBF4691C2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B2C9-D07E-4B9D-8F5E-01FFF022AAF0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D280-8899-45F1-8F5E-A54C9DE9BD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7F0A-DB54-4835-8F02-C8DBCFB43C40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53B6-7E6F-4915-9F35-D10EA04E4A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DD39-7598-4398-8A85-C9A5CEAAE648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BFF0-54C4-46EA-AEC2-30DE5B278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CFD6-55BB-40E4-BF17-8561108822D9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2D67-172D-401A-86A9-C56389D756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D0BD-CCAC-40E4-A94F-7E87A195C728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BA99-DBD9-468E-9BB2-9A73011C83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9DF0-D0D4-4AAA-855E-371B5C6B2963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9F19-E29A-4F84-B2C0-C6E035B5E4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77B3-DC62-4EB0-8585-5BD361C72E54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C722-43D3-466C-BB61-F2C2AE16D2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CB62-DBA8-46CA-A9D9-607F6E625464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D173-9B8E-4850-8554-842649C1E5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6CA4-DA65-42B0-83C3-D3C5320CD529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34C7F-573B-45A4-8C07-E1AED68625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150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22795-254C-495F-9190-2E02386E9D8E}" type="datetimeFigureOut">
              <a:rPr lang="ru-RU"/>
              <a:pPr>
                <a:defRPr/>
              </a:pPr>
              <a:t>23.08.2018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998E70-FA4D-4761-BD5A-508CC51D0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151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30" r:id="rId3"/>
    <p:sldLayoutId id="2147483829" r:id="rId4"/>
    <p:sldLayoutId id="2147483828" r:id="rId5"/>
    <p:sldLayoutId id="2147483827" r:id="rId6"/>
    <p:sldLayoutId id="2147483826" r:id="rId7"/>
    <p:sldLayoutId id="2147483825" r:id="rId8"/>
    <p:sldLayoutId id="2147483833" r:id="rId9"/>
    <p:sldLayoutId id="2147483824" r:id="rId10"/>
    <p:sldLayoutId id="2147483823" r:id="rId11"/>
    <p:sldLayoutId id="2147483822" r:id="rId12"/>
    <p:sldLayoutId id="2147483821" r:id="rId13"/>
    <p:sldLayoutId id="2147483820" r:id="rId14"/>
    <p:sldLayoutId id="2147483819" r:id="rId15"/>
    <p:sldLayoutId id="2147483818" r:id="rId16"/>
  </p:sldLayoutIdLst>
  <p:transition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979712" y="188640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4726800" imgH="1628640" progId="CorelDRAW.Graphic.13">
                  <p:embed/>
                </p:oleObj>
              </mc:Choice>
              <mc:Fallback>
                <p:oleObj name="CorelDRAW" r:id="rId3" imgW="4726800" imgH="16286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8640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002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443329"/>
                </a:solidFill>
              </a:rPr>
              <a:t/>
            </a:r>
            <a:br>
              <a:rPr lang="ru-RU" sz="3500" dirty="0" smtClean="0">
                <a:solidFill>
                  <a:srgbClr val="443329"/>
                </a:solidFill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950" cy="1800225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Исполнение 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целевой муниципальной программы в организации работ по компенсационному озеленению территорий муниципального образования Финляндский округ в 2014 году</a:t>
            </a:r>
          </a:p>
          <a:p>
            <a:pPr>
              <a:buFont typeface="Wingdings 2" pitchFamily="18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body" idx="4294967295"/>
          </p:nvPr>
        </p:nvSpPr>
        <p:spPr>
          <a:xfrm>
            <a:off x="611188" y="981075"/>
            <a:ext cx="8007350" cy="47021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Удаление 95 шт. аварийных, больных деревьев</a:t>
            </a:r>
          </a:p>
          <a:p>
            <a:pPr algn="ctr">
              <a:buFont typeface="Wingdings 2" pitchFamily="18" charset="2"/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Санитарная обрезка 65 деревьев</a:t>
            </a:r>
          </a:p>
          <a:p>
            <a:pPr algn="ctr">
              <a:buFont typeface="Wingdings 2" pitchFamily="18" charset="2"/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Омоложение 49 кустарников</a:t>
            </a:r>
          </a:p>
          <a:p>
            <a:pPr algn="ctr">
              <a:buFont typeface="Wingdings 2" pitchFamily="18" charset="2"/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Санитарная обрезка 30 кустарников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1116013" y="476250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latin typeface="Arial" charset="0"/>
              </a:rPr>
              <a:t>Снос деревьев-угроз</a:t>
            </a:r>
          </a:p>
        </p:txBody>
      </p:sp>
      <p:pic>
        <p:nvPicPr>
          <p:cNvPr id="34818" name="Picture 5" descr="DSCN3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6975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DSCN3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70929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8229600" cy="4389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z="3200" b="1" smtClean="0">
                <a:latin typeface="Times New Roman" pitchFamily="18" charset="0"/>
              </a:rPr>
              <a:t>Посажено: 24 - дерева и 1662 штуки- декоративного кустарника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6975"/>
            <a:ext cx="6842125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09295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1362</TotalTime>
  <Words>51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Поток</vt:lpstr>
      <vt:lpstr>CorelDRAW</vt:lpstr>
      <vt:lpstr> Местная администрация  муниципального образования  Финляндский округ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Местная администрация  муниципального образования  Финляндский округ</dc:title>
  <dc:creator>Admin</dc:creator>
  <cp:lastModifiedBy>Пользователь</cp:lastModifiedBy>
  <cp:revision>128</cp:revision>
  <dcterms:created xsi:type="dcterms:W3CDTF">2014-11-05T07:36:46Z</dcterms:created>
  <dcterms:modified xsi:type="dcterms:W3CDTF">2018-08-23T13:07:46Z</dcterms:modified>
</cp:coreProperties>
</file>