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32" r:id="rId2"/>
    <p:sldId id="433" r:id="rId3"/>
    <p:sldId id="342" r:id="rId4"/>
    <p:sldId id="344" r:id="rId5"/>
    <p:sldId id="430" r:id="rId6"/>
    <p:sldId id="427" r:id="rId7"/>
    <p:sldId id="43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10" autoAdjust="0"/>
  </p:normalViewPr>
  <p:slideViewPr>
    <p:cSldViewPr>
      <p:cViewPr varScale="1">
        <p:scale>
          <a:sx n="87" d="100"/>
          <a:sy n="87" d="100"/>
        </p:scale>
        <p:origin x="10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9BBAC45-E47D-4347-8EE6-A0C3FFB07098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9588B97-2252-458F-94B9-673E818DB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246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41B87-A4D1-44E0-8CF0-756FCB731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1E895-A939-4578-B9AE-B01FA7236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A96E8-F20D-4D6A-BB6A-61F669019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5B455-925A-4CB0-B402-46C4EA7D1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7E865-D957-426E-A375-1D5CE7275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373CE-CA5C-4C53-9732-20E4A5DD3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A3CDE-8102-4E15-A5D8-5AB029B36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F0D71-E1BA-4666-96B9-3BCC4CDF6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70B71-9E1E-484A-AE70-371ED78DA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9FCA4-EB85-4D23-AD93-D73EA4822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ECCDB-F7C9-41EB-BE93-9EF4E41CB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40CD7EB-80AE-4F69-BACD-7BB624633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7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1979712" y="188640"/>
          <a:ext cx="5472112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3" imgW="4726800" imgH="1628640" progId="CorelDRAW.Graphic.13">
                  <p:embed/>
                </p:oleObj>
              </mc:Choice>
              <mc:Fallback>
                <p:oleObj name="CorelDRAW" r:id="rId3" imgW="4726800" imgH="162864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88640"/>
                        <a:ext cx="5472112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851648" cy="1800200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500" dirty="0" smtClean="0">
                <a:solidFill>
                  <a:srgbClr val="443329"/>
                </a:solidFill>
              </a:rPr>
              <a:t/>
            </a:r>
            <a:br>
              <a:rPr lang="ru-RU" sz="3500" dirty="0" smtClean="0">
                <a:solidFill>
                  <a:srgbClr val="443329"/>
                </a:solidFill>
              </a:rPr>
            </a:br>
            <a:r>
              <a:rPr lang="ru-RU" sz="37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Местная администрация </a:t>
            </a:r>
            <a:br>
              <a:rPr lang="ru-RU" sz="37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7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br>
              <a:rPr lang="ru-RU" sz="37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7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Финляндский округ</a:t>
            </a:r>
            <a:r>
              <a:rPr lang="ru-RU" sz="3700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00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77072"/>
            <a:ext cx="7854950" cy="1800225"/>
          </a:xfrm>
        </p:spPr>
        <p:txBody>
          <a:bodyPr>
            <a:normAutofit/>
          </a:bodyPr>
          <a:lstStyle/>
          <a:p>
            <a:pPr marR="0" algn="ctr" eaLnBrk="1" hangingPunct="1">
              <a:lnSpc>
                <a:spcPct val="80000"/>
              </a:lnSpc>
              <a:defRPr/>
            </a:pPr>
            <a:r>
              <a:rPr lang="ru-RU" sz="400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4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326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800" b="1" dirty="0" smtClean="0"/>
              <a:t>Исполнение </a:t>
            </a:r>
          </a:p>
          <a:p>
            <a:pPr algn="ctr">
              <a:buFont typeface="Wingdings 2" pitchFamily="18" charset="2"/>
              <a:buNone/>
            </a:pPr>
            <a:r>
              <a:rPr lang="ru-RU" sz="2800" b="1" dirty="0" smtClean="0"/>
              <a:t>целевой муниципальной программы в организации работ по компенсационному озеленению территорий муниципального образования Финляндский округ в </a:t>
            </a:r>
            <a:r>
              <a:rPr lang="ru-RU" sz="2800" b="1" dirty="0" smtClean="0"/>
              <a:t>2013 </a:t>
            </a:r>
            <a:r>
              <a:rPr lang="ru-RU" sz="2800" b="1" dirty="0" smtClean="0"/>
              <a:t>году</a:t>
            </a:r>
          </a:p>
          <a:p>
            <a:pPr>
              <a:buFont typeface="Wingdings 2" pitchFamily="18" charset="2"/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4178762352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726112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tx1"/>
                </a:solidFill>
              </a:rPr>
              <a:t>Удалены аварийные больные деревья в количестве 56 шт., произведена санитарная прочистка 1 дерева. </a:t>
            </a:r>
          </a:p>
        </p:txBody>
      </p:sp>
    </p:spTree>
  </p:cSld>
  <p:clrMapOvr>
    <a:masterClrMapping/>
  </p:clrMapOvr>
  <p:transition advClick="0" advTm="4040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6072188"/>
            <a:ext cx="4000500" cy="785812"/>
          </a:xfrm>
        </p:spPr>
        <p:txBody>
          <a:bodyPr/>
          <a:lstStyle/>
          <a:p>
            <a:r>
              <a:rPr lang="ru-RU" sz="3200" b="1" smtClean="0">
                <a:solidFill>
                  <a:schemeClr val="tx1"/>
                </a:solidFill>
              </a:rPr>
              <a:t>Снос деревьев</a:t>
            </a:r>
          </a:p>
        </p:txBody>
      </p:sp>
    </p:spTree>
  </p:cSld>
  <p:clrMapOvr>
    <a:masterClrMapping/>
  </p:clrMapOvr>
  <p:transition advClick="0" advTm="402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6215063"/>
            <a:ext cx="3786188" cy="642937"/>
          </a:xfrm>
        </p:spPr>
        <p:txBody>
          <a:bodyPr/>
          <a:lstStyle/>
          <a:p>
            <a:r>
              <a:rPr lang="ru-RU" sz="3200" b="1" smtClean="0">
                <a:solidFill>
                  <a:schemeClr val="tx1"/>
                </a:solidFill>
              </a:rPr>
              <a:t>Снос деревьев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642938" y="142875"/>
            <a:ext cx="7772400" cy="1470025"/>
          </a:xfrm>
        </p:spPr>
        <p:txBody>
          <a:bodyPr/>
          <a:lstStyle/>
          <a:p>
            <a:r>
              <a:rPr lang="ru-RU" sz="2800" i="1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26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285750"/>
            <a:ext cx="8572500" cy="5857875"/>
          </a:xfrm>
        </p:spPr>
        <p:txBody>
          <a:bodyPr/>
          <a:lstStyle/>
          <a:p>
            <a:endParaRPr lang="ru-RU" sz="4400" b="1" smtClean="0"/>
          </a:p>
          <a:p>
            <a:endParaRPr lang="ru-RU" sz="4400" b="1" smtClean="0"/>
          </a:p>
          <a:p>
            <a:r>
              <a:rPr lang="ru-RU" sz="4400" b="1" smtClean="0"/>
              <a:t>На территории округа произведена посадка 31 березы.</a:t>
            </a:r>
            <a:endParaRPr lang="ru-RU" sz="4400" smtClean="0"/>
          </a:p>
        </p:txBody>
      </p:sp>
    </p:spTree>
  </p:cSld>
  <p:clrMapOvr>
    <a:masterClrMapping/>
  </p:clrMapOvr>
  <p:transition advClick="0" advTm="405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 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2504</TotalTime>
  <Words>50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Wingdings 2</vt:lpstr>
      <vt:lpstr>Оформление по умолчанию</vt:lpstr>
      <vt:lpstr>CorelDRAW</vt:lpstr>
      <vt:lpstr> Местная администрация  муниципального образования  Финляндский округ </vt:lpstr>
      <vt:lpstr>Презентация PowerPoint</vt:lpstr>
      <vt:lpstr>Удалены аварийные больные деревья в количестве 56 шт., произведена санитарная прочистка 1 дерева. </vt:lpstr>
      <vt:lpstr>Снос деревьев</vt:lpstr>
      <vt:lpstr>Снос деревьев</vt:lpstr>
      <vt:lpstr> </vt:lpstr>
      <vt:lpstr> </vt:lpstr>
    </vt:vector>
  </TitlesOfParts>
  <Company>Reanimator 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Антоновская 4,6,8,10</dc:title>
  <dc:creator>User</dc:creator>
  <cp:lastModifiedBy>Пользователь</cp:lastModifiedBy>
  <cp:revision>173</cp:revision>
  <dcterms:created xsi:type="dcterms:W3CDTF">2011-06-21T06:22:10Z</dcterms:created>
  <dcterms:modified xsi:type="dcterms:W3CDTF">2018-08-23T13:47:25Z</dcterms:modified>
</cp:coreProperties>
</file>