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7" r:id="rId2"/>
    <p:sldId id="346" r:id="rId3"/>
    <p:sldId id="342" r:id="rId4"/>
    <p:sldId id="344" r:id="rId5"/>
    <p:sldId id="343" r:id="rId6"/>
    <p:sldId id="34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10" autoAdjust="0"/>
  </p:normalViewPr>
  <p:slideViewPr>
    <p:cSldViewPr>
      <p:cViewPr varScale="1">
        <p:scale>
          <a:sx n="87" d="100"/>
          <a:sy n="87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A99FE1-9F46-4501-A4C2-8C23EFB13405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2D9D9E-A93C-4060-9680-C6EC65696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24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FC3BD-0A12-477E-A9F3-BB72085FD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65EB-9154-4373-A4F0-89BC15A30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5587-7267-44DD-AE4C-465BA8D2F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C4F14-32CB-412D-84FA-AA063611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F6E0-E6A1-45D2-8A0B-F72EE27B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470A-5DE9-4AA8-8BDC-468999586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529F-FAC8-4850-A272-6E98B72F2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AFFF-E68B-41B5-96E7-86FE34AF4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ACBB-0882-493B-9DFC-F5B602BF8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E8B4-6DCF-4F28-BA1C-3306BDB44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0876-A7AD-4D8C-A141-3A1FF334E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E65549-98CD-4AB7-99B1-5FDC100DE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8100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Исполнение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</a:t>
            </a:r>
            <a:r>
              <a:rPr lang="ru-RU" sz="2800" b="1" dirty="0" smtClean="0"/>
              <a:t>2012 </a:t>
            </a:r>
            <a:r>
              <a:rPr lang="ru-RU" sz="2800" b="1" dirty="0" smtClean="0"/>
              <a:t>году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20625966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Удалены аварийные больные деревья в количестве 57 шт., произведена санитарная прочистка 18 деревьев, произведено омоложение 35 кустарников.</a:t>
            </a:r>
          </a:p>
        </p:txBody>
      </p:sp>
    </p:spTree>
  </p:cSld>
  <p:clrMapOvr>
    <a:masterClrMapping/>
  </p:clrMapOvr>
  <p:transition advClick="0" advTm="404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0" y="6072188"/>
            <a:ext cx="4000500" cy="78581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Снос деревьев</a:t>
            </a:r>
          </a:p>
        </p:txBody>
      </p:sp>
    </p:spTree>
  </p:cSld>
  <p:clrMapOvr>
    <a:masterClrMapping/>
  </p:clrMapOvr>
  <p:transition advClick="0" advTm="40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2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ru-RU" sz="2200" smtClean="0">
                <a:solidFill>
                  <a:srgbClr val="FFC000"/>
                </a:solidFill>
              </a:rPr>
              <a:t>Снос деревьев</a:t>
            </a:r>
          </a:p>
        </p:txBody>
      </p:sp>
    </p:spTree>
  </p:cSld>
  <p:clrMapOvr>
    <a:masterClrMapping/>
  </p:clrMapOvr>
  <p:transition advClick="0" advTm="39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ru-RU" sz="2200" smtClean="0">
                <a:solidFill>
                  <a:srgbClr val="FFC000"/>
                </a:solidFill>
              </a:rPr>
              <a:t>Омолаживание кустарника</a:t>
            </a:r>
          </a:p>
        </p:txBody>
      </p:sp>
    </p:spTree>
  </p:cSld>
  <p:clrMapOvr>
    <a:masterClrMapping/>
  </p:clrMapOvr>
  <p:transition advClick="0" advTm="42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46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 2</vt:lpstr>
      <vt:lpstr>Оформление по умолчанию</vt:lpstr>
      <vt:lpstr>CorelDRAW</vt:lpstr>
      <vt:lpstr> Местная администрация  муниципального образования  Финляндский округ </vt:lpstr>
      <vt:lpstr>Презентация PowerPoint</vt:lpstr>
      <vt:lpstr>Удалены аварийные больные деревья в количестве 57 шт., произведена санитарная прочистка 18 деревьев, произведено омоложение 35 кустарников.</vt:lpstr>
      <vt:lpstr>Снос деревьев</vt:lpstr>
      <vt:lpstr>Снос деревьев</vt:lpstr>
      <vt:lpstr>Омолаживание кустарника</vt:lpstr>
    </vt:vector>
  </TitlesOfParts>
  <Company>Reanimator 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Антоновская 4,6,8,10</dc:title>
  <dc:creator>User</dc:creator>
  <cp:lastModifiedBy>Пользователь</cp:lastModifiedBy>
  <cp:revision>169</cp:revision>
  <dcterms:created xsi:type="dcterms:W3CDTF">2011-06-21T06:22:10Z</dcterms:created>
  <dcterms:modified xsi:type="dcterms:W3CDTF">2018-08-23T13:46:49Z</dcterms:modified>
</cp:coreProperties>
</file>