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8" r:id="rId2"/>
    <p:sldId id="439" r:id="rId3"/>
    <p:sldId id="339" r:id="rId4"/>
    <p:sldId id="340" r:id="rId5"/>
    <p:sldId id="341" r:id="rId6"/>
    <p:sldId id="342" r:id="rId7"/>
    <p:sldId id="43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10" autoAdjust="0"/>
  </p:normalViewPr>
  <p:slideViewPr>
    <p:cSldViewPr>
      <p:cViewPr varScale="1">
        <p:scale>
          <a:sx n="87" d="100"/>
          <a:sy n="87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CE054A-4EB2-4DA9-A44E-D9FE78A3F2B5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566EDB-065D-4019-8062-62FD12E7A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9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8813-7253-49D4-8EA8-EE9A39566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E870-F0E8-4459-BFB0-F501DA34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886E3-7362-4970-9C69-58E24D39D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0DEB-E3FF-43DB-AAC9-C7996FF7C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2B08-EC93-46E0-8384-FC96CC0CD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47C7-37E3-4D56-A55C-B400FC71A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AA81-02B2-4572-B1C3-DABB5981C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89C3-4A23-49CE-9152-0DF23F1B6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5A28-4DAF-4138-899B-AF37A0707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3730-1B49-4DB7-855A-5CE706680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9485-0AA7-4DBA-A876-DF7C5FF21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600670-1C0C-4424-AFDA-8EFB00E65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979712" y="188640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4726800" imgH="1628640" progId="CorelDRAW.Graphic.13">
                  <p:embed/>
                </p:oleObj>
              </mc:Choice>
              <mc:Fallback>
                <p:oleObj name="CorelDRAW" r:id="rId3" imgW="4726800" imgH="16286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8640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002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443329"/>
                </a:solidFill>
              </a:rPr>
              <a:t/>
            </a:r>
            <a:br>
              <a:rPr lang="ru-RU" sz="3500" dirty="0" smtClean="0">
                <a:solidFill>
                  <a:srgbClr val="443329"/>
                </a:solidFill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950" cy="1800225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84599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Исполнение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целевой муниципальной программы в организации работ по компенсационному озеленению территорий муниципального образования Финляндский округ </a:t>
            </a:r>
            <a:r>
              <a:rPr lang="ru-RU" sz="2800" b="1" smtClean="0"/>
              <a:t>в </a:t>
            </a:r>
            <a:r>
              <a:rPr lang="ru-RU" sz="2800" b="1" smtClean="0"/>
              <a:t>2011 </a:t>
            </a:r>
            <a:r>
              <a:rPr lang="ru-RU" sz="2800" b="1" dirty="0" smtClean="0"/>
              <a:t>году</a:t>
            </a:r>
          </a:p>
          <a:p>
            <a:pPr>
              <a:buFont typeface="Wingdings 2" pitchFamily="18" charset="2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94651176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7772400" cy="31686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</a:rPr>
              <a:t>Работы по посадке березы бородавчатой – 8 деревьев по адресу: Пискаревский пр., дома 26-28</a:t>
            </a: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11161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2246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541338" y="6092825"/>
            <a:ext cx="6000751" cy="6207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FF00"/>
                </a:solidFill>
              </a:rPr>
              <a:t>Пискаревский пр. д.д. 26-28</a:t>
            </a:r>
          </a:p>
        </p:txBody>
      </p:sp>
      <p:sp>
        <p:nvSpPr>
          <p:cNvPr id="1126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21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900113" y="6165850"/>
            <a:ext cx="6143626" cy="4762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FF00"/>
                </a:solidFill>
              </a:rPr>
              <a:t>Пискаревский пр. д.д. 26-28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19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</a:rPr>
              <a:t>Удалены аварийные больные деревья в количестве 395 шт., произведена санитарная прочистка 25, произведена посадка  2247 кустов в виде живой изгороди и куртин.</a:t>
            </a:r>
          </a:p>
        </p:txBody>
      </p:sp>
    </p:spTree>
  </p:cSld>
  <p:clrMapOvr>
    <a:masterClrMapping/>
  </p:clrMapOvr>
  <p:transition advClick="0" advTm="3073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73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 2</vt:lpstr>
      <vt:lpstr>Оформление по умолчанию</vt:lpstr>
      <vt:lpstr>CorelDRAW</vt:lpstr>
      <vt:lpstr> Местная администрация  муниципального образования  Финляндский округ </vt:lpstr>
      <vt:lpstr>Презентация PowerPoint</vt:lpstr>
      <vt:lpstr>Работы по посадке березы бородавчатой – 8 деревьев по адресу: Пискаревский пр., дома 26-28 </vt:lpstr>
      <vt:lpstr>Пискаревский пр. д.д. 26-28</vt:lpstr>
      <vt:lpstr>Пискаревский пр. д.д. 26-28</vt:lpstr>
      <vt:lpstr>Удалены аварийные больные деревья в количестве 395 шт., произведена санитарная прочистка 25, произведена посадка  2247 кустов в виде живой изгороди и куртин.</vt:lpstr>
      <vt:lpstr>Презентация PowerPoint</vt:lpstr>
    </vt:vector>
  </TitlesOfParts>
  <Company>Reanimator 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Антоновская 4,6,8,10</dc:title>
  <dc:creator>User</dc:creator>
  <cp:lastModifiedBy>Пользователь</cp:lastModifiedBy>
  <cp:revision>116</cp:revision>
  <dcterms:created xsi:type="dcterms:W3CDTF">2011-06-21T06:22:10Z</dcterms:created>
  <dcterms:modified xsi:type="dcterms:W3CDTF">2018-08-23T13:45:54Z</dcterms:modified>
</cp:coreProperties>
</file>